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075EB-E1B9-5042-846F-B8B200D197A8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ED982-DE93-4C4E-81AF-94E5D7213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D2D03D-9C2D-8B4A-B658-B30C5AC77E40}" type="datetimeFigureOut">
              <a:rPr lang="en-US" smtClean="0"/>
              <a:pPr/>
              <a:t>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A658206-CB52-BA48-87E6-538C3BBB8B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  <p:sldLayoutId id="2147483709" r:id="rId19"/>
    <p:sldLayoutId id="214748371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159" y="784305"/>
            <a:ext cx="4089939" cy="28571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NASP’s Position Statement on Prevention and Intervention Research in the Schools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6159" y="4705831"/>
            <a:ext cx="8503041" cy="16053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rgbClr val="898989"/>
                </a:solidFill>
              </a:rPr>
              <a:t>Training School Psychologists to be Experts in Evidence Based Practices for Tertiary Students with Serious Emotional Disturbance/Behavior Disorders </a:t>
            </a: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James Knorr</a:t>
            </a: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12.13.2009</a:t>
            </a: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pPr algn="ctr"/>
            <a:r>
              <a:rPr lang="en-US" i="1" dirty="0" smtClean="0">
                <a:solidFill>
                  <a:srgbClr val="898989"/>
                </a:solidFill>
              </a:rPr>
              <a:t>US Office of Education 84.325K</a:t>
            </a: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H325K080308</a:t>
            </a:r>
            <a:endParaRPr lang="en-US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Roles of School Psychologists in Prevention and Intervention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have unique, practical expertise in EBI, data-based decision making, and research and evaluation</a:t>
            </a:r>
          </a:p>
          <a:p>
            <a:r>
              <a:rPr lang="en-US" dirty="0" smtClean="0"/>
              <a:t>They have knowledge and expertise related to critical questions and issues facing practitioners in field settings</a:t>
            </a:r>
          </a:p>
          <a:p>
            <a:r>
              <a:rPr lang="en-US" dirty="0" smtClean="0"/>
              <a:t>Allows for opportunities to shape intervention-based research questions and agendas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Roles of School Psychologists in Prevention and Intervention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can contribute to the identification of critical systematic and contextual features of school settings that influence:</a:t>
            </a:r>
          </a:p>
          <a:p>
            <a:pPr lvl="1"/>
            <a:r>
              <a:rPr lang="en-US" dirty="0" smtClean="0"/>
              <a:t>Acceptability</a:t>
            </a:r>
          </a:p>
          <a:p>
            <a:pPr lvl="1"/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Effectiveness</a:t>
            </a:r>
          </a:p>
          <a:p>
            <a:r>
              <a:rPr lang="en-US" dirty="0" smtClean="0"/>
              <a:t>Important in the implementation of scientifically based prevention and intervention strategies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Evidence-based prevention and intervention practices</a:t>
            </a:r>
          </a:p>
          <a:p>
            <a:r>
              <a:rPr lang="en-US" dirty="0" smtClean="0"/>
              <a:t>Well-controlled experimental studies</a:t>
            </a:r>
          </a:p>
          <a:p>
            <a:r>
              <a:rPr lang="en-US" dirty="0" smtClean="0"/>
              <a:t>Systematic monitoring and evaluation of interventions in schools </a:t>
            </a:r>
          </a:p>
          <a:p>
            <a:r>
              <a:rPr lang="en-US" dirty="0" smtClean="0"/>
              <a:t>Partnerships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Evidence-Based Prevention and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address:</a:t>
            </a:r>
          </a:p>
          <a:p>
            <a:pPr lvl="1"/>
            <a:r>
              <a:rPr lang="en-US" dirty="0" smtClean="0"/>
              <a:t>Student learning</a:t>
            </a:r>
          </a:p>
          <a:p>
            <a:pPr lvl="1"/>
            <a:r>
              <a:rPr lang="en-US" dirty="0" smtClean="0"/>
              <a:t>Social-emotional development</a:t>
            </a:r>
          </a:p>
          <a:p>
            <a:pPr lvl="1"/>
            <a:r>
              <a:rPr lang="en-US" dirty="0" smtClean="0"/>
              <a:t>Behavioral performance</a:t>
            </a:r>
          </a:p>
          <a:p>
            <a:pPr lvl="1"/>
            <a:r>
              <a:rPr lang="en-US" dirty="0" smtClean="0"/>
              <a:t>Instructional methodology</a:t>
            </a:r>
          </a:p>
          <a:p>
            <a:pPr lvl="1"/>
            <a:r>
              <a:rPr lang="en-US" dirty="0" smtClean="0"/>
              <a:t>School practices</a:t>
            </a:r>
          </a:p>
          <a:p>
            <a:pPr lvl="1"/>
            <a:r>
              <a:rPr lang="en-US" dirty="0" smtClean="0"/>
              <a:t>Classroom management</a:t>
            </a:r>
          </a:p>
          <a:p>
            <a:pPr lvl="1"/>
            <a:r>
              <a:rPr lang="en-US" dirty="0" smtClean="0"/>
              <a:t>Other areas salient to school-based services and improving student outcomes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Well-controlled Experimental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issues such as systematic, cultural, and contextual variations across individuals, classrooms, and schools</a:t>
            </a:r>
          </a:p>
          <a:p>
            <a:r>
              <a:rPr lang="en-US" dirty="0" smtClean="0"/>
              <a:t>Address not only efficacy and effectiveness, but also the feasibility (given resources), social validity, integrity or fidelity, and sustainability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 Monitoring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effectiveness across settings and individuals</a:t>
            </a:r>
          </a:p>
          <a:p>
            <a:r>
              <a:rPr lang="en-US" dirty="0" smtClean="0"/>
              <a:t>Research should address strategies for ongoing evaluation and monitoring of school-based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 between school psychology researchers and practitioners and key stakeholders</a:t>
            </a:r>
          </a:p>
          <a:p>
            <a:pPr lvl="1"/>
            <a:r>
              <a:rPr lang="en-US" dirty="0" smtClean="0"/>
              <a:t>Teachers, administrators, community leaders, parents, and students</a:t>
            </a:r>
          </a:p>
          <a:p>
            <a:r>
              <a:rPr lang="en-US" dirty="0" smtClean="0"/>
              <a:t>More effectively address questions related to feasibility, acceptability, social validity, and sustainability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systematic and rigorous research to determine the effects of school organizational and contextual variables on implementation of EBPs</a:t>
            </a:r>
          </a:p>
          <a:p>
            <a:pPr lvl="1"/>
            <a:r>
              <a:rPr lang="en-US" dirty="0" smtClean="0"/>
              <a:t>Selecting research designs and methods based on specific questions related to school-based interventions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accommodate specific questions researchers need to expand its repertoire of accepted research designs to include:</a:t>
            </a:r>
          </a:p>
          <a:p>
            <a:pPr lvl="1"/>
            <a:r>
              <a:rPr lang="en-US" dirty="0" smtClean="0"/>
              <a:t>Randomized control, quasi-experimental, single participant, ethnographic case study, and participatory action research</a:t>
            </a:r>
          </a:p>
          <a:p>
            <a:r>
              <a:rPr lang="en-US" dirty="0" smtClean="0"/>
              <a:t>Research needs to use both quantitative and qualitative methods and consideration of a mixed method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NASP calls for efforts to conceptualize and to advance research as a process that incorporates: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Analysis</a:t>
            </a:r>
          </a:p>
          <a:p>
            <a:r>
              <a:rPr lang="en-US" dirty="0" smtClean="0"/>
              <a:t>These need to be sensitive to the specific contexts of practice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96</TotalTime>
  <Words>402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NASP’s Position Statement on Prevention and Intervention Research in the Schools</vt:lpstr>
      <vt:lpstr>Needs</vt:lpstr>
      <vt:lpstr>Evidence-Based Prevention and Intervention</vt:lpstr>
      <vt:lpstr>Well-controlled Experimental Studies</vt:lpstr>
      <vt:lpstr>Systematic Monitoring and Evaluation</vt:lpstr>
      <vt:lpstr>Partnerships</vt:lpstr>
      <vt:lpstr>Need cont’d</vt:lpstr>
      <vt:lpstr>Need cont’d</vt:lpstr>
      <vt:lpstr>Need cont’d</vt:lpstr>
      <vt:lpstr>Roles of School Psychologists in Prevention and Intervention Research</vt:lpstr>
      <vt:lpstr>Roles of School Psychologists in Prevention and Intervention Research</vt:lpstr>
    </vt:vector>
  </TitlesOfParts>
  <Company>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Statement on Prevention and Intervention Research in the Schools</dc:title>
  <dc:creator>Jamie Knorr</dc:creator>
  <cp:lastModifiedBy>u0028163</cp:lastModifiedBy>
  <cp:revision>4</cp:revision>
  <cp:lastPrinted>2009-12-02T17:52:03Z</cp:lastPrinted>
  <dcterms:created xsi:type="dcterms:W3CDTF">2010-01-13T05:58:48Z</dcterms:created>
  <dcterms:modified xsi:type="dcterms:W3CDTF">2010-01-19T21:18:13Z</dcterms:modified>
</cp:coreProperties>
</file>